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7" r:id="rId2"/>
    <p:sldId id="279" r:id="rId3"/>
    <p:sldId id="265" r:id="rId4"/>
    <p:sldId id="282" r:id="rId5"/>
    <p:sldId id="281" r:id="rId6"/>
    <p:sldId id="274" r:id="rId7"/>
    <p:sldId id="280" r:id="rId8"/>
  </p:sldIdLst>
  <p:sldSz cx="9144000" cy="6858000" type="screen4x3"/>
  <p:notesSz cx="6858000" cy="9144000"/>
  <p:embeddedFontLst>
    <p:embeddedFont>
      <p:font typeface="한컴 윤고딕 230" panose="02020603020101020101" pitchFamily="18" charset="-127"/>
      <p:regular r:id="rId10"/>
    </p:embeddedFont>
    <p:embeddedFont>
      <p:font typeface="Yoon 윤고딕 530_TT" panose="020B0600000101010101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나눔바른고딕" panose="020B0600000101010101" charset="-127"/>
      <p:regular r:id="rId14"/>
      <p:bold r:id="rId15"/>
    </p:embeddedFont>
    <p:embeddedFont>
      <p:font typeface="Adobe 고딕 Std B" panose="020B0800000000000000" pitchFamily="34" charset="-127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18" autoAdjust="0"/>
    <p:restoredTop sz="92748" autoAdjust="0"/>
  </p:normalViewPr>
  <p:slideViewPr>
    <p:cSldViewPr showGuides="1">
      <p:cViewPr varScale="1">
        <p:scale>
          <a:sx n="63" d="100"/>
          <a:sy n="63" d="100"/>
        </p:scale>
        <p:origin x="1244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D27B5-2382-410C-86A3-30515839751E}" type="datetimeFigureOut">
              <a:rPr lang="ko-KR" altLang="en-US" smtClean="0"/>
              <a:t>2016-12-19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F8492-0644-4B82-91FB-1BDB9F0E8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71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150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23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87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8492-0644-4B82-91FB-1BDB9F0E83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782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06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17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7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940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73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53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3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6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790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56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D79A-1E23-4EF4-95C7-40730F789064}" type="datetimeFigureOut">
              <a:rPr lang="ko-KR" altLang="en-US" smtClean="0"/>
              <a:t>2016-12-19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13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1D79A-1E23-4EF4-95C7-40730F789064}" type="datetimeFigureOut">
              <a:rPr lang="ko-KR" altLang="en-US" smtClean="0"/>
              <a:t>2016-12-19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6A048-7B1B-4AF0-B4A2-AE6EAB831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58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Co6Qjj57p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1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7721" y="4633972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BLASTICK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033189" y="1381242"/>
            <a:ext cx="3049504" cy="2922441"/>
          </a:xfrm>
          <a:prstGeom prst="ellipse">
            <a:avLst/>
          </a:prstGeom>
          <a:pattFill prst="dot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77721" y="5153104"/>
            <a:ext cx="3960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아두이노를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활용한 시각장애인 지팡이</a:t>
            </a:r>
          </a:p>
        </p:txBody>
      </p:sp>
      <p:sp>
        <p:nvSpPr>
          <p:cNvPr id="10" name="타원 9"/>
          <p:cNvSpPr/>
          <p:nvPr/>
        </p:nvSpPr>
        <p:spPr>
          <a:xfrm>
            <a:off x="2915816" y="1268760"/>
            <a:ext cx="3284250" cy="314740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236296" y="6165304"/>
            <a:ext cx="20162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2015136043 </a:t>
            </a:r>
            <a:r>
              <a:rPr lang="ko-KR" altLang="en-US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김한솔</a:t>
            </a:r>
            <a:endParaRPr lang="en-US" altLang="ko-KR" sz="15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en-US" altLang="ko-KR" sz="15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2015136128  </a:t>
            </a:r>
            <a:r>
              <a:rPr lang="ko-KR" altLang="en-US" sz="15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천세은</a:t>
            </a:r>
            <a:endParaRPr lang="ko-KR" altLang="en-US" sz="15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958585"/>
            <a:ext cx="1688633" cy="168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415757" y="2276872"/>
            <a:ext cx="2524395" cy="2952328"/>
            <a:chOff x="3415757" y="1916832"/>
            <a:chExt cx="2524395" cy="2952328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3415757" y="1916832"/>
              <a:ext cx="2524395" cy="0"/>
            </a:xfrm>
            <a:prstGeom prst="line">
              <a:avLst/>
            </a:prstGeom>
            <a:ln w="28575">
              <a:solidFill>
                <a:srgbClr val="FF41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/>
            <p:cNvGrpSpPr/>
            <p:nvPr/>
          </p:nvGrpSpPr>
          <p:grpSpPr>
            <a:xfrm>
              <a:off x="3415757" y="2192668"/>
              <a:ext cx="2513843" cy="2400657"/>
              <a:chOff x="3407526" y="2115436"/>
              <a:chExt cx="2513843" cy="2400657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407526" y="2115436"/>
                <a:ext cx="651285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ko-KR" sz="2000" spc="-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412E"/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01</a:t>
                </a:r>
              </a:p>
              <a:p>
                <a:pPr algn="dist">
                  <a:lnSpc>
                    <a:spcPct val="150000"/>
                  </a:lnSpc>
                </a:pPr>
                <a:r>
                  <a:rPr lang="en-US" altLang="ko-KR" sz="2000" spc="-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412E"/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02</a:t>
                </a:r>
              </a:p>
              <a:p>
                <a:pPr algn="dist">
                  <a:lnSpc>
                    <a:spcPct val="150000"/>
                  </a:lnSpc>
                </a:pPr>
                <a:r>
                  <a:rPr lang="en-US" altLang="ko-KR" sz="2000" spc="-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412E"/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03</a:t>
                </a:r>
              </a:p>
              <a:p>
                <a:pPr algn="dist">
                  <a:lnSpc>
                    <a:spcPct val="150000"/>
                  </a:lnSpc>
                </a:pPr>
                <a:r>
                  <a:rPr lang="en-US" altLang="ko-KR" sz="2000" spc="-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412E"/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04</a:t>
                </a:r>
              </a:p>
              <a:p>
                <a:pPr algn="dist">
                  <a:lnSpc>
                    <a:spcPct val="150000"/>
                  </a:lnSpc>
                </a:pPr>
                <a:r>
                  <a:rPr lang="en-US" altLang="ko-KR" sz="2000" spc="-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412E"/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05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270203" y="2115436"/>
                <a:ext cx="1651166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ko-KR" altLang="en-US" sz="2000" spc="-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작 품 개 요</a:t>
                </a:r>
                <a:endParaRPr lang="en-US" altLang="ko-KR" sz="20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  <a:p>
                <a:pPr algn="dist">
                  <a:lnSpc>
                    <a:spcPct val="150000"/>
                  </a:lnSpc>
                </a:pPr>
                <a:r>
                  <a:rPr lang="ko-KR" altLang="en-US" sz="2000" spc="-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구성도</a:t>
                </a:r>
                <a:endParaRPr lang="en-US" altLang="ko-KR" sz="20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  <a:p>
                <a:pPr algn="dist">
                  <a:lnSpc>
                    <a:spcPct val="150000"/>
                  </a:lnSpc>
                </a:pPr>
                <a:r>
                  <a:rPr lang="ko-KR" altLang="en-US" sz="2000" spc="-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기능</a:t>
                </a:r>
                <a:endParaRPr lang="en-US" altLang="ko-KR" sz="20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  <a:p>
                <a:pPr algn="dist">
                  <a:lnSpc>
                    <a:spcPct val="150000"/>
                  </a:lnSpc>
                </a:pPr>
                <a:r>
                  <a:rPr lang="ko-KR" altLang="en-US" sz="2000" spc="-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시연</a:t>
                </a:r>
                <a:endParaRPr lang="en-US" altLang="ko-KR" sz="20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  <a:p>
                <a:pPr algn="dist">
                  <a:lnSpc>
                    <a:spcPct val="150000"/>
                  </a:lnSpc>
                </a:pPr>
                <a:r>
                  <a:rPr lang="en-US" altLang="ko-KR" sz="2000" spc="-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Q&amp;A</a:t>
                </a:r>
              </a:p>
            </p:txBody>
          </p:sp>
        </p:grpSp>
        <p:cxnSp>
          <p:nvCxnSpPr>
            <p:cNvPr id="7" name="직선 연결선 6"/>
            <p:cNvCxnSpPr/>
            <p:nvPr/>
          </p:nvCxnSpPr>
          <p:spPr>
            <a:xfrm>
              <a:off x="3415757" y="4869160"/>
              <a:ext cx="2524395" cy="0"/>
            </a:xfrm>
            <a:prstGeom prst="line">
              <a:avLst/>
            </a:prstGeom>
            <a:ln w="28575">
              <a:solidFill>
                <a:srgbClr val="FF41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946550" y="1254097"/>
            <a:ext cx="34628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2E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INDEX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412E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99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0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2244" y="458699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작 품 개 요</a:t>
            </a:r>
          </a:p>
        </p:txBody>
      </p:sp>
      <p:sp>
        <p:nvSpPr>
          <p:cNvPr id="31" name="타원 30"/>
          <p:cNvSpPr/>
          <p:nvPr/>
        </p:nvSpPr>
        <p:spPr>
          <a:xfrm>
            <a:off x="1134760" y="2194924"/>
            <a:ext cx="2448272" cy="2510402"/>
          </a:xfrm>
          <a:prstGeom prst="ellipse">
            <a:avLst/>
          </a:prstGeom>
          <a:solidFill>
            <a:srgbClr val="FF41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38" y="2626972"/>
            <a:ext cx="1417316" cy="1417316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4305840" y="3450125"/>
            <a:ext cx="502692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5531340" y="2194924"/>
            <a:ext cx="2448272" cy="2510402"/>
          </a:xfrm>
          <a:prstGeom prst="ellipse">
            <a:avLst/>
          </a:prstGeom>
          <a:solidFill>
            <a:srgbClr val="FF41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445" y="2845499"/>
            <a:ext cx="1272135" cy="127213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334804" y="4979985"/>
            <a:ext cx="20481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시각장애인들은 보행하기 위해서는 안내견이나 지팡이가 필요</a:t>
            </a:r>
          </a:p>
          <a:p>
            <a:pPr algn="ctr"/>
            <a:endParaRPr lang="ko-KR" altLang="en-US" sz="1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631362" y="4979985"/>
            <a:ext cx="2248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초음파 센서를 이용하여</a:t>
            </a:r>
            <a:endParaRPr lang="en-US" altLang="ko-KR" sz="1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 fontAlgn="base"/>
            <a:r>
              <a:rPr lang="ko-KR" altLang="en-US" sz="16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시각장애인들의 편리를 위해 만들어진 지팡이</a:t>
            </a:r>
          </a:p>
          <a:p>
            <a:pPr algn="ctr"/>
            <a:endParaRPr lang="ko-KR" altLang="en-US" sz="12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863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2008" y="30242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</a:p>
          <a:p>
            <a:pPr algn="ctr"/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2244" y="458699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구 성 도</a:t>
            </a:r>
          </a:p>
        </p:txBody>
      </p:sp>
      <p:sp>
        <p:nvSpPr>
          <p:cNvPr id="11" name="타원 10"/>
          <p:cNvSpPr/>
          <p:nvPr/>
        </p:nvSpPr>
        <p:spPr>
          <a:xfrm>
            <a:off x="827584" y="3132941"/>
            <a:ext cx="1440160" cy="1478429"/>
          </a:xfrm>
          <a:prstGeom prst="ellipse">
            <a:avLst/>
          </a:prstGeom>
          <a:noFill/>
          <a:ln>
            <a:solidFill>
              <a:srgbClr val="FF412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52" y="3459242"/>
            <a:ext cx="823146" cy="823146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2411760" y="3891290"/>
            <a:ext cx="502692" cy="0"/>
          </a:xfrm>
          <a:prstGeom prst="straightConnector1">
            <a:avLst/>
          </a:prstGeom>
          <a:ln w="38100">
            <a:solidFill>
              <a:srgbClr val="FF412E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986832" y="3407709"/>
            <a:ext cx="1077582" cy="967162"/>
          </a:xfrm>
          <a:prstGeom prst="rect">
            <a:avLst/>
          </a:prstGeom>
          <a:noFill/>
          <a:ln>
            <a:solidFill>
              <a:srgbClr val="FF4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아두이노</a:t>
            </a:r>
            <a:endParaRPr lang="ko-KR" altLang="en-US" dirty="0">
              <a:solidFill>
                <a:schemeClr val="tx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6" name="모서리가 둥근 직사각형 22"/>
          <p:cNvSpPr/>
          <p:nvPr/>
        </p:nvSpPr>
        <p:spPr>
          <a:xfrm>
            <a:off x="4499992" y="3094451"/>
            <a:ext cx="1368152" cy="477053"/>
          </a:xfrm>
          <a:prstGeom prst="roundRect">
            <a:avLst>
              <a:gd name="adj" fmla="val 50000"/>
            </a:avLst>
          </a:prstGeom>
          <a:ln>
            <a:solidFill>
              <a:srgbClr val="FF412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초음파센서</a:t>
            </a:r>
          </a:p>
        </p:txBody>
      </p:sp>
      <p:sp>
        <p:nvSpPr>
          <p:cNvPr id="17" name="모서리가 둥근 직사각형 22"/>
          <p:cNvSpPr/>
          <p:nvPr/>
        </p:nvSpPr>
        <p:spPr>
          <a:xfrm>
            <a:off x="4499992" y="3681668"/>
            <a:ext cx="1368152" cy="477053"/>
          </a:xfrm>
          <a:prstGeom prst="roundRect">
            <a:avLst>
              <a:gd name="adj" fmla="val 50000"/>
            </a:avLst>
          </a:prstGeom>
          <a:ln>
            <a:solidFill>
              <a:srgbClr val="FF412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적외선센서</a:t>
            </a:r>
          </a:p>
        </p:txBody>
      </p:sp>
      <p:sp>
        <p:nvSpPr>
          <p:cNvPr id="18" name="모서리가 둥근 직사각형 22"/>
          <p:cNvSpPr/>
          <p:nvPr/>
        </p:nvSpPr>
        <p:spPr>
          <a:xfrm>
            <a:off x="4499992" y="4369264"/>
            <a:ext cx="1368152" cy="477053"/>
          </a:xfrm>
          <a:prstGeom prst="roundRect">
            <a:avLst>
              <a:gd name="adj" fmla="val 50000"/>
            </a:avLst>
          </a:prstGeom>
          <a:ln>
            <a:solidFill>
              <a:srgbClr val="FF412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조도센서</a:t>
            </a:r>
          </a:p>
        </p:txBody>
      </p:sp>
      <p:cxnSp>
        <p:nvCxnSpPr>
          <p:cNvPr id="8" name="직선 화살표 연결선 7"/>
          <p:cNvCxnSpPr>
            <a:stCxn id="2" idx="3"/>
            <a:endCxn id="16" idx="1"/>
          </p:cNvCxnSpPr>
          <p:nvPr/>
        </p:nvCxnSpPr>
        <p:spPr>
          <a:xfrm flipV="1">
            <a:off x="4064414" y="3332978"/>
            <a:ext cx="435578" cy="558312"/>
          </a:xfrm>
          <a:prstGeom prst="straightConnector1">
            <a:avLst/>
          </a:prstGeom>
          <a:ln>
            <a:solidFill>
              <a:srgbClr val="FF41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" idx="3"/>
            <a:endCxn id="17" idx="1"/>
          </p:cNvCxnSpPr>
          <p:nvPr/>
        </p:nvCxnSpPr>
        <p:spPr>
          <a:xfrm>
            <a:off x="4064414" y="3891290"/>
            <a:ext cx="435578" cy="28905"/>
          </a:xfrm>
          <a:prstGeom prst="straightConnector1">
            <a:avLst/>
          </a:prstGeom>
          <a:ln>
            <a:solidFill>
              <a:srgbClr val="FF41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2" idx="3"/>
            <a:endCxn id="18" idx="1"/>
          </p:cNvCxnSpPr>
          <p:nvPr/>
        </p:nvCxnSpPr>
        <p:spPr>
          <a:xfrm>
            <a:off x="4064414" y="3891290"/>
            <a:ext cx="435578" cy="716501"/>
          </a:xfrm>
          <a:prstGeom prst="straightConnector1">
            <a:avLst/>
          </a:prstGeom>
          <a:ln>
            <a:solidFill>
              <a:srgbClr val="FF41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32" y="3393357"/>
            <a:ext cx="868860" cy="868860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6854978" y="3132941"/>
            <a:ext cx="1440160" cy="1478429"/>
          </a:xfrm>
          <a:prstGeom prst="ellipse">
            <a:avLst/>
          </a:prstGeom>
          <a:noFill/>
          <a:ln>
            <a:solidFill>
              <a:srgbClr val="FF412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6012160" y="3681668"/>
            <a:ext cx="842818" cy="189147"/>
          </a:xfrm>
          <a:prstGeom prst="straightConnector1">
            <a:avLst/>
          </a:prstGeom>
          <a:ln w="38100">
            <a:solidFill>
              <a:srgbClr val="FF41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77485" y="3956215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진동모터 </a:t>
            </a:r>
            <a:endParaRPr lang="en-US" altLang="ko-KR" sz="1400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r>
              <a:rPr lang="ko-KR" altLang="en-US" sz="1400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알림</a:t>
            </a:r>
          </a:p>
        </p:txBody>
      </p:sp>
    </p:spTree>
    <p:extLst>
      <p:ext uri="{BB962C8B-B14F-4D97-AF65-F5344CB8AC3E}">
        <p14:creationId xmlns:p14="http://schemas.microsoft.com/office/powerpoint/2010/main" val="321254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2272" y="63500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2244" y="458699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  능</a:t>
            </a:r>
          </a:p>
        </p:txBody>
      </p:sp>
      <p:sp>
        <p:nvSpPr>
          <p:cNvPr id="13" name="모서리가 둥근 직사각형 22"/>
          <p:cNvSpPr/>
          <p:nvPr/>
        </p:nvSpPr>
        <p:spPr>
          <a:xfrm>
            <a:off x="2843808" y="2348880"/>
            <a:ext cx="3251598" cy="477053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초음파 센서로 장애물 감지</a:t>
            </a:r>
          </a:p>
        </p:txBody>
      </p:sp>
      <p:sp>
        <p:nvSpPr>
          <p:cNvPr id="22" name="모서리가 둥근 직사각형 22"/>
          <p:cNvSpPr/>
          <p:nvPr/>
        </p:nvSpPr>
        <p:spPr>
          <a:xfrm>
            <a:off x="2843808" y="3033082"/>
            <a:ext cx="3251598" cy="477053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적외선 센서로 올라가는 계단 감지 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43808" y="4779331"/>
            <a:ext cx="3251598" cy="477053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조도센서로 어두운 밤에 표시</a:t>
            </a:r>
          </a:p>
        </p:txBody>
      </p:sp>
      <p:sp>
        <p:nvSpPr>
          <p:cNvPr id="24" name="모서리가 둥근 직사각형 22"/>
          <p:cNvSpPr/>
          <p:nvPr/>
        </p:nvSpPr>
        <p:spPr>
          <a:xfrm>
            <a:off x="2843808" y="3995695"/>
            <a:ext cx="3251598" cy="477053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진동모터로 진동신호 알림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439222" y="3510135"/>
            <a:ext cx="0" cy="4855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779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2008" y="201414"/>
            <a:ext cx="104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5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71600" y="54868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시 연 </a:t>
            </a:r>
          </a:p>
        </p:txBody>
      </p:sp>
      <p:sp>
        <p:nvSpPr>
          <p:cNvPr id="6" name="이등변 삼각형 5">
            <a:hlinkClick r:id="rId3"/>
          </p:cNvPr>
          <p:cNvSpPr/>
          <p:nvPr/>
        </p:nvSpPr>
        <p:spPr>
          <a:xfrm rot="5400000">
            <a:off x="3923928" y="2564904"/>
            <a:ext cx="2016224" cy="144016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902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136" y="1"/>
            <a:ext cx="9146272" cy="6857999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14021" y="3259723"/>
            <a:ext cx="2715959" cy="338554"/>
          </a:xfrm>
          <a:prstGeom prst="rect">
            <a:avLst/>
          </a:prstGeom>
          <a:solidFill>
            <a:srgbClr val="FF412E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086371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86</Words>
  <Application>Microsoft Office PowerPoint</Application>
  <PresentationFormat>화면 슬라이드 쇼(4:3)</PresentationFormat>
  <Paragraphs>41</Paragraphs>
  <Slides>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한컴 윤고딕 230</vt:lpstr>
      <vt:lpstr>Arial</vt:lpstr>
      <vt:lpstr>Yoon 윤고딕 530_TT</vt:lpstr>
      <vt:lpstr>맑은 고딕</vt:lpstr>
      <vt:lpstr>나눔바른고딕</vt:lpstr>
      <vt:lpstr>Adobe 고딕 Std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최은진</dc:creator>
  <cp:lastModifiedBy>pc</cp:lastModifiedBy>
  <cp:revision>92</cp:revision>
  <dcterms:created xsi:type="dcterms:W3CDTF">2016-02-20T17:01:51Z</dcterms:created>
  <dcterms:modified xsi:type="dcterms:W3CDTF">2016-12-19T12:15:29Z</dcterms:modified>
</cp:coreProperties>
</file>